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wdp" ContentType="image/vnd.ms-photo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9"/>
  </p:notesMasterIdLst>
  <p:sldIdLst>
    <p:sldId id="764" r:id="rId3"/>
    <p:sldId id="765" r:id="rId4"/>
    <p:sldId id="266" r:id="rId5"/>
    <p:sldId id="755" r:id="rId6"/>
    <p:sldId id="757" r:id="rId7"/>
    <p:sldId id="783" r:id="rId8"/>
    <p:sldId id="264" r:id="rId9"/>
    <p:sldId id="265" r:id="rId10"/>
    <p:sldId id="762" r:id="rId11"/>
    <p:sldId id="758" r:id="rId12"/>
    <p:sldId id="267" r:id="rId13"/>
    <p:sldId id="767" r:id="rId14"/>
    <p:sldId id="742" r:id="rId15"/>
    <p:sldId id="768" r:id="rId16"/>
    <p:sldId id="270" r:id="rId17"/>
    <p:sldId id="759" r:id="rId18"/>
  </p:sldIdLst>
  <p:sldSz cx="11938000" cy="67056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1191895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defRPr kumimoji="0" sz="11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"/>
      </a:defRPr>
    </a:lvl1pPr>
    <a:lvl2pPr marL="0" marR="0" indent="0" algn="ctr" defTabSz="1191895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defRPr kumimoji="0" sz="11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"/>
      </a:defRPr>
    </a:lvl2pPr>
    <a:lvl3pPr marL="0" marR="0" indent="0" algn="ctr" defTabSz="1191895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defRPr kumimoji="0" sz="11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"/>
      </a:defRPr>
    </a:lvl3pPr>
    <a:lvl4pPr marL="0" marR="0" indent="0" algn="ctr" defTabSz="1191895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defRPr kumimoji="0" sz="11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"/>
      </a:defRPr>
    </a:lvl4pPr>
    <a:lvl5pPr marL="0" marR="0" indent="0" algn="ctr" defTabSz="1191895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defRPr kumimoji="0" sz="11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"/>
      </a:defRPr>
    </a:lvl5pPr>
    <a:lvl6pPr marL="0" marR="0" indent="0" algn="ctr" defTabSz="1191895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defRPr kumimoji="0" sz="11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"/>
      </a:defRPr>
    </a:lvl6pPr>
    <a:lvl7pPr marL="0" marR="0" indent="0" algn="ctr" defTabSz="1191895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defRPr kumimoji="0" sz="11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"/>
      </a:defRPr>
    </a:lvl7pPr>
    <a:lvl8pPr marL="0" marR="0" indent="0" algn="ctr" defTabSz="1191895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defRPr kumimoji="0" sz="11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"/>
      </a:defRPr>
    </a:lvl8pPr>
    <a:lvl9pPr marL="0" marR="0" indent="0" algn="ctr" defTabSz="1191895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defRPr kumimoji="0" sz="11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940675A-B579-460E-94D1-54222C63F5D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3" d="100"/>
          <a:sy n="83" d="100"/>
        </p:scale>
        <p:origin x="725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2" Type="http://schemas.openxmlformats.org/officeDocument/2006/relationships/tableStyles" Target="tableStyles.xml"/><Relationship Id="rId21" Type="http://schemas.openxmlformats.org/officeDocument/2006/relationships/viewProps" Target="viewProps.xml"/><Relationship Id="rId20" Type="http://schemas.openxmlformats.org/officeDocument/2006/relationships/presProps" Target="presProps.xml"/><Relationship Id="rId2" Type="http://schemas.openxmlformats.org/officeDocument/2006/relationships/theme" Target="theme/theme1.xml"/><Relationship Id="rId19" Type="http://schemas.openxmlformats.org/officeDocument/2006/relationships/notesMaster" Target="notesMasters/notesMaster1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Shape 52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/>
        </p:txBody>
      </p:sp>
      <p:sp>
        <p:nvSpPr>
          <p:cNvPr id="53" name="Shape 53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/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8000"/>
      </a:lnSpc>
      <a:defRPr sz="2200">
        <a:latin typeface="+mj-lt"/>
        <a:ea typeface="+mj-ea"/>
        <a:cs typeface="+mj-cs"/>
        <a:sym typeface="Helvetica Neue"/>
      </a:defRPr>
    </a:lvl1pPr>
    <a:lvl2pPr indent="228600" defTabSz="457200" latinLnBrk="0">
      <a:lnSpc>
        <a:spcPct val="118000"/>
      </a:lnSpc>
      <a:defRPr sz="2200">
        <a:latin typeface="+mj-lt"/>
        <a:ea typeface="+mj-ea"/>
        <a:cs typeface="+mj-cs"/>
        <a:sym typeface="Helvetica Neue"/>
      </a:defRPr>
    </a:lvl2pPr>
    <a:lvl3pPr indent="457200" defTabSz="457200" latinLnBrk="0">
      <a:lnSpc>
        <a:spcPct val="118000"/>
      </a:lnSpc>
      <a:defRPr sz="2200">
        <a:latin typeface="+mj-lt"/>
        <a:ea typeface="+mj-ea"/>
        <a:cs typeface="+mj-cs"/>
        <a:sym typeface="Helvetica Neue"/>
      </a:defRPr>
    </a:lvl3pPr>
    <a:lvl4pPr indent="685800" defTabSz="457200" latinLnBrk="0">
      <a:lnSpc>
        <a:spcPct val="118000"/>
      </a:lnSpc>
      <a:defRPr sz="2200">
        <a:latin typeface="+mj-lt"/>
        <a:ea typeface="+mj-ea"/>
        <a:cs typeface="+mj-cs"/>
        <a:sym typeface="Helvetica Neue"/>
      </a:defRPr>
    </a:lvl4pPr>
    <a:lvl5pPr indent="914400" defTabSz="457200" latinLnBrk="0">
      <a:lnSpc>
        <a:spcPct val="118000"/>
      </a:lnSpc>
      <a:defRPr sz="2200">
        <a:latin typeface="+mj-lt"/>
        <a:ea typeface="+mj-ea"/>
        <a:cs typeface="+mj-cs"/>
        <a:sym typeface="Helvetica Neue"/>
      </a:defRPr>
    </a:lvl5pPr>
    <a:lvl6pPr indent="1143000" defTabSz="457200" latinLnBrk="0">
      <a:lnSpc>
        <a:spcPct val="118000"/>
      </a:lnSpc>
      <a:defRPr sz="2200">
        <a:latin typeface="+mj-lt"/>
        <a:ea typeface="+mj-ea"/>
        <a:cs typeface="+mj-cs"/>
        <a:sym typeface="Helvetica Neue"/>
      </a:defRPr>
    </a:lvl6pPr>
    <a:lvl7pPr indent="1371600" defTabSz="457200" latinLnBrk="0">
      <a:lnSpc>
        <a:spcPct val="118000"/>
      </a:lnSpc>
      <a:defRPr sz="2200">
        <a:latin typeface="+mj-lt"/>
        <a:ea typeface="+mj-ea"/>
        <a:cs typeface="+mj-cs"/>
        <a:sym typeface="Helvetica Neue"/>
      </a:defRPr>
    </a:lvl7pPr>
    <a:lvl8pPr indent="1600200" defTabSz="457200" latinLnBrk="0">
      <a:lnSpc>
        <a:spcPct val="118000"/>
      </a:lnSpc>
      <a:defRPr sz="2200">
        <a:latin typeface="+mj-lt"/>
        <a:ea typeface="+mj-ea"/>
        <a:cs typeface="+mj-cs"/>
        <a:sym typeface="Helvetica Neue"/>
      </a:defRPr>
    </a:lvl8pPr>
    <a:lvl9pPr indent="1828800" defTabSz="457200" latinLnBrk="0">
      <a:lnSpc>
        <a:spcPct val="118000"/>
      </a:lnSpc>
      <a:defRPr sz="2200">
        <a:latin typeface="+mj-lt"/>
        <a:ea typeface="+mj-ea"/>
        <a:cs typeface="+mj-cs"/>
        <a:sym typeface="Helvetica Neue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showMasterSp="0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1954581" cy="67056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051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11409" y="1170376"/>
            <a:ext cx="10715184" cy="1058616"/>
          </a:xfrm>
        </p:spPr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en-US" altLang="zh-CN" noProof="0" smtClean="0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613481" y="2368691"/>
            <a:ext cx="10721402" cy="1713653"/>
          </a:xfrm>
        </p:spPr>
        <p:txBody>
          <a:bodyPr/>
          <a:lstStyle>
            <a:lvl1pPr marL="0" indent="0" algn="ctr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en-US" altLang="zh-CN" noProof="0" smtClean="0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596900" y="6106442"/>
            <a:ext cx="2785533" cy="4656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10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078817" y="6106442"/>
            <a:ext cx="3780367" cy="4656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11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555567" y="6106442"/>
            <a:ext cx="2785533" cy="4656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A46FDEA9-29B0-4000-9A8A-EA5137E778FC}" type="slidenum">
              <a:rPr kumimoji="0" lang="en-US" altLang="zh-CN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SimSun" panose="02010600030101010101" pitchFamily="2" charset="-122"/>
                <a:cs typeface="+mn-cs"/>
              </a:rPr>
            </a:fld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</p:spTree>
  </p:cSld>
  <p:clrMapOvr>
    <a:masterClrMapping/>
  </p:clrMapOvr>
  <p:transition spd="med"/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Замещающая дата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5" name="Замещающий 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6" name="Замещающий 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078FD23A-2F78-4156-BB62-C393E2F1F45C}" type="slidenum">
              <a:rPr kumimoji="0" lang="en-US" altLang="zh-CN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SimSun" panose="02010600030101010101" pitchFamily="2" charset="-122"/>
                <a:cs typeface="+mn-cs"/>
              </a:rPr>
            </a:fld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</p:spTree>
  </p:cSld>
  <p:clrMapOvr>
    <a:masterClrMapping/>
  </p:clrMapOvr>
  <p:transition spd="med"/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5050" y="186267"/>
            <a:ext cx="2686050" cy="580531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96900" y="186267"/>
            <a:ext cx="7859183" cy="5805311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Замещающая дата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5" name="Замещающий 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6" name="Замещающий 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078FD23A-2F78-4156-BB62-C393E2F1F45C}" type="slidenum">
              <a:rPr kumimoji="0" lang="en-US" altLang="zh-CN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SimSun" panose="02010600030101010101" pitchFamily="2" charset="-122"/>
                <a:cs typeface="+mn-cs"/>
              </a:rPr>
            </a:fld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</p:spTree>
  </p:cSld>
  <p:clrMapOvr>
    <a:masterClrMapping/>
  </p:clrMapOvr>
  <p:transition spd="med"/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4468F-6682-48AA-B5F4-BEF8E7F9833C}" type="datetimeFigureOut">
              <a:rPr lang="ru-RU" smtClean="0"/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82897F-7A41-40D7-BC9E-F666B07C585D}" type="slidenum">
              <a:rPr lang="ru-RU" smtClean="0"/>
            </a:fld>
            <a:endParaRPr lang="ru-RU"/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4468F-6682-48AA-B5F4-BEF8E7F9833C}" type="datetimeFigureOut">
              <a:rPr lang="ru-RU" smtClean="0"/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82897F-7A41-40D7-BC9E-F666B07C585D}" type="slidenum">
              <a:rPr lang="ru-RU" smtClean="0"/>
            </a:fld>
            <a:endParaRPr lang="ru-RU"/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4468F-6682-48AA-B5F4-BEF8E7F9833C}" type="datetimeFigureOut">
              <a:rPr lang="ru-RU" smtClean="0"/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82897F-7A41-40D7-BC9E-F666B07C585D}" type="slidenum">
              <a:rPr lang="ru-RU" smtClean="0"/>
            </a:fld>
            <a:endParaRPr lang="ru-RU"/>
          </a:p>
        </p:txBody>
      </p:sp>
    </p:spTree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4468F-6682-48AA-B5F4-BEF8E7F9833C}" type="datetimeFigureOut">
              <a:rPr lang="ru-RU" smtClean="0"/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82897F-7A41-40D7-BC9E-F666B07C585D}" type="slidenum">
              <a:rPr lang="ru-RU" smtClean="0"/>
            </a:fld>
            <a:endParaRPr lang="ru-RU"/>
          </a:p>
        </p:txBody>
      </p:sp>
    </p:spTree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4468F-6682-48AA-B5F4-BEF8E7F9833C}" type="datetimeFigureOut">
              <a:rPr lang="ru-RU" smtClean="0"/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82897F-7A41-40D7-BC9E-F666B07C585D}" type="slidenum">
              <a:rPr lang="ru-RU" smtClean="0"/>
            </a:fld>
            <a:endParaRPr lang="ru-RU"/>
          </a:p>
        </p:txBody>
      </p:sp>
    </p:spTree>
  </p:cSld>
  <p:clrMapOvr>
    <a:masterClrMapping/>
  </p:clrMapOvr>
  <p:transition spd="med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4468F-6682-48AA-B5F4-BEF8E7F9833C}" type="datetimeFigureOut">
              <a:rPr lang="ru-RU" smtClean="0"/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82897F-7A41-40D7-BC9E-F666B07C585D}" type="slidenum">
              <a:rPr lang="ru-RU" smtClean="0"/>
            </a:fld>
            <a:endParaRPr lang="ru-RU"/>
          </a:p>
        </p:txBody>
      </p:sp>
    </p:spTree>
  </p:cSld>
  <p:clrMapOvr>
    <a:masterClrMapping/>
  </p:clrMapOvr>
  <p:transition spd="med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4468F-6682-48AA-B5F4-BEF8E7F9833C}" type="datetimeFigureOut">
              <a:rPr lang="ru-RU" smtClean="0"/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82897F-7A41-40D7-BC9E-F666B07C585D}" type="slidenum">
              <a:rPr lang="ru-RU" smtClean="0"/>
            </a:fld>
            <a:endParaRPr lang="ru-RU"/>
          </a:p>
        </p:txBody>
      </p:sp>
    </p:spTree>
  </p:cSld>
  <p:clrMapOvr>
    <a:masterClrMapping/>
  </p:clrMapOvr>
  <p:transition spd="med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4468F-6682-48AA-B5F4-BEF8E7F9833C}" type="datetimeFigureOut">
              <a:rPr lang="ru-RU" smtClean="0"/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82897F-7A41-40D7-BC9E-F666B07C585D}" type="slidenum">
              <a:rPr lang="ru-RU" smtClean="0"/>
            </a:fld>
            <a:endParaRPr lang="ru-RU"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Замещающая дата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5" name="Замещающий 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6" name="Замещающий 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078FD23A-2F78-4156-BB62-C393E2F1F45C}" type="slidenum">
              <a:rPr kumimoji="0" lang="en-US" altLang="zh-CN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SimSun" panose="02010600030101010101" pitchFamily="2" charset="-122"/>
                <a:cs typeface="+mn-cs"/>
              </a:rPr>
            </a:fld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</p:spTree>
  </p:cSld>
  <p:clrMapOvr>
    <a:masterClrMapping/>
  </p:clrMapOvr>
  <p:transition spd="med"/>
  <p:hf sldNum="0" hdr="0" ftr="0" dt="0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4468F-6682-48AA-B5F4-BEF8E7F9833C}" type="datetimeFigureOut">
              <a:rPr lang="ru-RU" smtClean="0"/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82897F-7A41-40D7-BC9E-F666B07C585D}" type="slidenum">
              <a:rPr lang="ru-RU" smtClean="0"/>
            </a:fld>
            <a:endParaRPr lang="ru-RU"/>
          </a:p>
        </p:txBody>
      </p:sp>
    </p:spTree>
  </p:cSld>
  <p:clrMapOvr>
    <a:masterClrMapping/>
  </p:clrMapOvr>
  <p:transition spd="med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4468F-6682-48AA-B5F4-BEF8E7F9833C}" type="datetimeFigureOut">
              <a:rPr lang="ru-RU" smtClean="0"/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82897F-7A41-40D7-BC9E-F666B07C585D}" type="slidenum">
              <a:rPr lang="ru-RU" smtClean="0"/>
            </a:fld>
            <a:endParaRPr lang="ru-RU"/>
          </a:p>
        </p:txBody>
      </p:sp>
    </p:spTree>
  </p:cSld>
  <p:clrMapOvr>
    <a:masterClrMapping/>
  </p:clrMapOvr>
  <p:transition spd="med"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4468F-6682-48AA-B5F4-BEF8E7F9833C}" type="datetimeFigureOut">
              <a:rPr lang="ru-RU" smtClean="0"/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82897F-7A41-40D7-BC9E-F666B07C585D}" type="slidenum">
              <a:rPr lang="ru-RU" smtClean="0"/>
            </a:fld>
            <a:endParaRPr lang="ru-RU"/>
          </a:p>
        </p:txBody>
      </p:sp>
    </p:spTree>
  </p:cSld>
  <p:clrMapOvr>
    <a:masterClrMapping/>
  </p:clrMapOvr>
  <p:transition spd="med"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4468F-6682-48AA-B5F4-BEF8E7F9833C}" type="datetimeFigureOut">
              <a:rPr lang="ru-RU" smtClean="0"/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82897F-7A41-40D7-BC9E-F666B07C585D}" type="slidenum">
              <a:rPr lang="ru-RU" smtClean="0"/>
            </a:fld>
            <a:endParaRPr lang="ru-RU"/>
          </a:p>
        </p:txBody>
      </p:sp>
    </p:spTree>
  </p:cSld>
  <p:clrMapOvr>
    <a:masterClrMapping/>
  </p:clrMapOvr>
  <p:transition spd="med"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4468F-6682-48AA-B5F4-BEF8E7F9833C}" type="datetimeFigureOut">
              <a:rPr lang="ru-RU" smtClean="0"/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82897F-7A41-40D7-BC9E-F666B07C585D}" type="slidenum">
              <a:rPr lang="ru-RU" smtClean="0"/>
            </a:fld>
            <a:endParaRPr lang="ru-RU"/>
          </a:p>
        </p:txBody>
      </p:sp>
    </p:spTree>
  </p:cSld>
  <p:clrMapOvr>
    <a:masterClrMapping/>
  </p:clrMapOvr>
  <p:transition spd="med"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4468F-6682-48AA-B5F4-BEF8E7F9833C}" type="datetimeFigureOut">
              <a:rPr lang="ru-RU" smtClean="0"/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82897F-7A41-40D7-BC9E-F666B07C585D}" type="slidenum">
              <a:rPr lang="ru-RU" smtClean="0"/>
            </a:fld>
            <a:endParaRPr lang="ru-RU"/>
          </a:p>
        </p:txBody>
      </p:sp>
    </p:spTree>
  </p:cSld>
  <p:clrMapOvr>
    <a:masterClrMapping/>
  </p:clrMapOvr>
  <p:transition spd="med"/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4468F-6682-48AA-B5F4-BEF8E7F9833C}" type="datetimeFigureOut">
              <a:rPr lang="ru-RU" smtClean="0"/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82897F-7A41-40D7-BC9E-F666B07C585D}" type="slidenum">
              <a:rPr lang="ru-RU" smtClean="0"/>
            </a:fld>
            <a:endParaRPr lang="ru-RU"/>
          </a:p>
        </p:txBody>
      </p:sp>
    </p:spTree>
  </p:cSld>
  <p:clrMapOvr>
    <a:masterClrMapping/>
  </p:clrMapOvr>
  <p:transition spd="med"/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4468F-6682-48AA-B5F4-BEF8E7F9833C}" type="datetimeFigureOut">
              <a:rPr lang="ru-RU" smtClean="0"/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82897F-7A41-40D7-BC9E-F666B07C585D}" type="slidenum">
              <a:rPr lang="ru-RU" smtClean="0"/>
            </a:fld>
            <a:endParaRPr lang="ru-RU"/>
          </a:p>
        </p:txBody>
      </p:sp>
    </p:spTree>
  </p:cSld>
  <p:clrMapOvr>
    <a:masterClrMapping/>
  </p:clrMapOvr>
  <p:transition spd="med"/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4468F-6682-48AA-B5F4-BEF8E7F9833C}" type="datetimeFigureOut">
              <a:rPr lang="ru-RU" smtClean="0"/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82897F-7A41-40D7-BC9E-F666B07C585D}" type="slidenum">
              <a:rPr lang="ru-RU" smtClean="0"/>
            </a:fld>
            <a:endParaRPr lang="ru-RU"/>
          </a:p>
        </p:txBody>
      </p:sp>
    </p:spTree>
  </p:cSld>
  <p:clrMapOvr>
    <a:masterClrMapping/>
  </p:clrMapOvr>
  <p:transition spd="med"/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4468F-6682-48AA-B5F4-BEF8E7F9833C}" type="datetimeFigureOut">
              <a:rPr lang="ru-RU" smtClean="0"/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82897F-7A41-40D7-BC9E-F666B07C585D}" type="slidenum">
              <a:rPr lang="ru-RU" smtClean="0"/>
            </a:fld>
            <a:endParaRPr lang="ru-RU"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4520" y="1671744"/>
            <a:ext cx="10296525" cy="2789343"/>
          </a:xfrm>
        </p:spPr>
        <p:txBody>
          <a:bodyPr anchor="b"/>
          <a:lstStyle>
            <a:lvl1pPr>
              <a:defRPr sz="5865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4520" y="4487475"/>
            <a:ext cx="10296525" cy="1466850"/>
          </a:xfrm>
        </p:spPr>
        <p:txBody>
          <a:bodyPr/>
          <a:lstStyle>
            <a:lvl1pPr marL="0" indent="0">
              <a:buNone/>
              <a:defRPr sz="2345"/>
            </a:lvl1pPr>
            <a:lvl2pPr marL="447040" indent="0">
              <a:buNone/>
              <a:defRPr sz="1955"/>
            </a:lvl2pPr>
            <a:lvl3pPr marL="894080" indent="0">
              <a:buNone/>
              <a:defRPr sz="1760"/>
            </a:lvl3pPr>
            <a:lvl4pPr marL="1341120" indent="0">
              <a:buNone/>
              <a:defRPr sz="1565"/>
            </a:lvl4pPr>
            <a:lvl5pPr marL="1788160" indent="0">
              <a:buNone/>
              <a:defRPr sz="1565"/>
            </a:lvl5pPr>
            <a:lvl6pPr marL="2235200" indent="0">
              <a:buNone/>
              <a:defRPr sz="1565"/>
            </a:lvl6pPr>
            <a:lvl7pPr marL="2682240" indent="0">
              <a:buNone/>
              <a:defRPr sz="1565"/>
            </a:lvl7pPr>
            <a:lvl8pPr marL="3129280" indent="0">
              <a:buNone/>
              <a:defRPr sz="1565"/>
            </a:lvl8pPr>
            <a:lvl9pPr marL="3576320" indent="0">
              <a:buNone/>
              <a:defRPr sz="1565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Замещающая дата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5" name="Замещающий 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6" name="Замещающий 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078FD23A-2F78-4156-BB62-C393E2F1F45C}" type="slidenum">
              <a:rPr kumimoji="0" lang="en-US" altLang="zh-CN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SimSun" panose="02010600030101010101" pitchFamily="2" charset="-122"/>
                <a:cs typeface="+mn-cs"/>
              </a:rPr>
            </a:fld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</p:spTree>
  </p:cSld>
  <p:clrMapOvr>
    <a:masterClrMapping/>
  </p:clrMapOvr>
  <p:transition spd="med"/>
  <p:hf sldNum="0" hdr="0" ftr="0" dt="0"/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4468F-6682-48AA-B5F4-BEF8E7F9833C}" type="datetimeFigureOut">
              <a:rPr lang="ru-RU" smtClean="0"/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82897F-7A41-40D7-BC9E-F666B07C585D}" type="slidenum">
              <a:rPr lang="ru-RU" smtClean="0"/>
            </a:fld>
            <a:endParaRPr lang="ru-RU"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96900" y="1148644"/>
            <a:ext cx="5272617" cy="484293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68483" y="1148644"/>
            <a:ext cx="5272617" cy="484293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Замещающая дата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6" name="Замещающий 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7" name="Замещающий 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078FD23A-2F78-4156-BB62-C393E2F1F45C}" type="slidenum">
              <a:rPr kumimoji="0" lang="en-US" altLang="zh-CN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SimSun" panose="02010600030101010101" pitchFamily="2" charset="-122"/>
                <a:cs typeface="+mn-cs"/>
              </a:rPr>
            </a:fld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</p:spTree>
  </p:cSld>
  <p:clrMapOvr>
    <a:masterClrMapping/>
  </p:clrMapOvr>
  <p:transition spd="med"/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811" y="357011"/>
            <a:ext cx="10296525" cy="129610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811" y="1643804"/>
            <a:ext cx="5050851" cy="805603"/>
          </a:xfrm>
        </p:spPr>
        <p:txBody>
          <a:bodyPr anchor="b"/>
          <a:lstStyle>
            <a:lvl1pPr marL="0" indent="0">
              <a:buNone/>
              <a:defRPr sz="2345" b="1"/>
            </a:lvl1pPr>
            <a:lvl2pPr marL="447040" indent="0">
              <a:buNone/>
              <a:defRPr sz="1955" b="1"/>
            </a:lvl2pPr>
            <a:lvl3pPr marL="894080" indent="0">
              <a:buNone/>
              <a:defRPr sz="1760" b="1"/>
            </a:lvl3pPr>
            <a:lvl4pPr marL="1341120" indent="0">
              <a:buNone/>
              <a:defRPr sz="1565" b="1"/>
            </a:lvl4pPr>
            <a:lvl5pPr marL="1788160" indent="0">
              <a:buNone/>
              <a:defRPr sz="1565" b="1"/>
            </a:lvl5pPr>
            <a:lvl6pPr marL="2235200" indent="0">
              <a:buNone/>
              <a:defRPr sz="1565" b="1"/>
            </a:lvl6pPr>
            <a:lvl7pPr marL="2682240" indent="0">
              <a:buNone/>
              <a:defRPr sz="1565" b="1"/>
            </a:lvl7pPr>
            <a:lvl8pPr marL="3129280" indent="0">
              <a:buNone/>
              <a:defRPr sz="1565" b="1"/>
            </a:lvl8pPr>
            <a:lvl9pPr marL="3576320" indent="0">
              <a:buNone/>
              <a:defRPr sz="1565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2811" y="2449407"/>
            <a:ext cx="5050851" cy="36027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43613" y="1643804"/>
            <a:ext cx="5075723" cy="805603"/>
          </a:xfrm>
        </p:spPr>
        <p:txBody>
          <a:bodyPr anchor="b"/>
          <a:lstStyle>
            <a:lvl1pPr marL="0" indent="0">
              <a:buNone/>
              <a:defRPr sz="2345" b="1"/>
            </a:lvl1pPr>
            <a:lvl2pPr marL="447040" indent="0">
              <a:buNone/>
              <a:defRPr sz="1955" b="1"/>
            </a:lvl2pPr>
            <a:lvl3pPr marL="894080" indent="0">
              <a:buNone/>
              <a:defRPr sz="1760" b="1"/>
            </a:lvl3pPr>
            <a:lvl4pPr marL="1341120" indent="0">
              <a:buNone/>
              <a:defRPr sz="1565" b="1"/>
            </a:lvl4pPr>
            <a:lvl5pPr marL="1788160" indent="0">
              <a:buNone/>
              <a:defRPr sz="1565" b="1"/>
            </a:lvl5pPr>
            <a:lvl6pPr marL="2235200" indent="0">
              <a:buNone/>
              <a:defRPr sz="1565" b="1"/>
            </a:lvl6pPr>
            <a:lvl7pPr marL="2682240" indent="0">
              <a:buNone/>
              <a:defRPr sz="1565" b="1"/>
            </a:lvl7pPr>
            <a:lvl8pPr marL="3129280" indent="0">
              <a:buNone/>
              <a:defRPr sz="1565" b="1"/>
            </a:lvl8pPr>
            <a:lvl9pPr marL="3576320" indent="0">
              <a:buNone/>
              <a:defRPr sz="1565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043613" y="2449407"/>
            <a:ext cx="5075723" cy="36027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Замещающая дата 6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8" name="Замещающий 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9" name="Замещающий 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078FD23A-2F78-4156-BB62-C393E2F1F45C}" type="slidenum">
              <a:rPr kumimoji="0" lang="en-US" altLang="zh-CN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SimSun" panose="02010600030101010101" pitchFamily="2" charset="-122"/>
                <a:cs typeface="+mn-cs"/>
              </a:rPr>
            </a:fld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</p:spTree>
  </p:cSld>
  <p:clrMapOvr>
    <a:masterClrMapping/>
  </p:clrMapOvr>
  <p:transition spd="med"/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Замещающая дата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4" name="Замещающий 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5" name="Замещающий 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078FD23A-2F78-4156-BB62-C393E2F1F45C}" type="slidenum">
              <a:rPr kumimoji="0" lang="en-US" altLang="zh-CN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SimSun" panose="02010600030101010101" pitchFamily="2" charset="-122"/>
                <a:cs typeface="+mn-cs"/>
              </a:rPr>
            </a:fld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</p:spTree>
  </p:cSld>
  <p:clrMapOvr>
    <a:masterClrMapping/>
  </p:clrMapOvr>
  <p:transition spd="med"/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мещающая дата 1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3" name="Замещающий 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4" name="Замещающий 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078FD23A-2F78-4156-BB62-C393E2F1F45C}" type="slidenum">
              <a:rPr kumimoji="0" lang="en-US" altLang="zh-CN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SimSun" panose="02010600030101010101" pitchFamily="2" charset="-122"/>
                <a:cs typeface="+mn-cs"/>
              </a:rPr>
            </a:fld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</p:spTree>
  </p:cSld>
  <p:clrMapOvr>
    <a:masterClrMapping/>
  </p:clrMapOvr>
  <p:transition spd="med"/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811" y="447040"/>
            <a:ext cx="3850834" cy="1564640"/>
          </a:xfrm>
        </p:spPr>
        <p:txBody>
          <a:bodyPr anchor="b"/>
          <a:lstStyle>
            <a:lvl1pPr>
              <a:defRPr sz="313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75723" y="965482"/>
            <a:ext cx="6043613" cy="4765322"/>
          </a:xfrm>
        </p:spPr>
        <p:txBody>
          <a:bodyPr/>
          <a:lstStyle>
            <a:lvl1pPr>
              <a:defRPr sz="3130"/>
            </a:lvl1pPr>
            <a:lvl2pPr>
              <a:defRPr sz="2740"/>
            </a:lvl2pPr>
            <a:lvl3pPr>
              <a:defRPr sz="2345"/>
            </a:lvl3pPr>
            <a:lvl4pPr>
              <a:defRPr sz="1955"/>
            </a:lvl4pPr>
            <a:lvl5pPr>
              <a:defRPr sz="1955"/>
            </a:lvl5pPr>
            <a:lvl6pPr>
              <a:defRPr sz="1955"/>
            </a:lvl6pPr>
            <a:lvl7pPr>
              <a:defRPr sz="1955"/>
            </a:lvl7pPr>
            <a:lvl8pPr>
              <a:defRPr sz="1955"/>
            </a:lvl8pPr>
            <a:lvl9pPr>
              <a:defRPr sz="1955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2811" y="2011680"/>
            <a:ext cx="3850834" cy="3726886"/>
          </a:xfrm>
        </p:spPr>
        <p:txBody>
          <a:bodyPr/>
          <a:lstStyle>
            <a:lvl1pPr marL="0" indent="0">
              <a:buNone/>
              <a:defRPr sz="1565"/>
            </a:lvl1pPr>
            <a:lvl2pPr marL="447040" indent="0">
              <a:buNone/>
              <a:defRPr sz="1370"/>
            </a:lvl2pPr>
            <a:lvl3pPr marL="894080" indent="0">
              <a:buNone/>
              <a:defRPr sz="1175"/>
            </a:lvl3pPr>
            <a:lvl4pPr marL="1341120" indent="0">
              <a:buNone/>
              <a:defRPr sz="980"/>
            </a:lvl4pPr>
            <a:lvl5pPr marL="1788160" indent="0">
              <a:buNone/>
              <a:defRPr sz="980"/>
            </a:lvl5pPr>
            <a:lvl6pPr marL="2235200" indent="0">
              <a:buNone/>
              <a:defRPr sz="980"/>
            </a:lvl6pPr>
            <a:lvl7pPr marL="2682240" indent="0">
              <a:buNone/>
              <a:defRPr sz="980"/>
            </a:lvl7pPr>
            <a:lvl8pPr marL="3129280" indent="0">
              <a:buNone/>
              <a:defRPr sz="980"/>
            </a:lvl8pPr>
            <a:lvl9pPr marL="3576320" indent="0">
              <a:buNone/>
              <a:defRPr sz="98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Замещающая дата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6" name="Замещающий 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7" name="Замещающий 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078FD23A-2F78-4156-BB62-C393E2F1F45C}" type="slidenum">
              <a:rPr kumimoji="0" lang="en-US" altLang="zh-CN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SimSun" panose="02010600030101010101" pitchFamily="2" charset="-122"/>
                <a:cs typeface="+mn-cs"/>
              </a:rPr>
            </a:fld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</p:spTree>
  </p:cSld>
  <p:clrMapOvr>
    <a:masterClrMapping/>
  </p:clrMapOvr>
  <p:transition spd="med"/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811" y="447040"/>
            <a:ext cx="3850834" cy="1564640"/>
          </a:xfrm>
        </p:spPr>
        <p:txBody>
          <a:bodyPr anchor="b"/>
          <a:lstStyle>
            <a:lvl1pPr>
              <a:defRPr sz="313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075723" y="965482"/>
            <a:ext cx="6043613" cy="4765322"/>
          </a:xfrm>
        </p:spPr>
        <p:txBody>
          <a:bodyPr vert="horz" wrap="square" lIns="91440" tIns="45720" rIns="91440" bIns="45720" numCol="1" anchor="t" anchorCtr="0" compatLnSpc="1"/>
          <a:lstStyle>
            <a:lvl1pPr marL="0" indent="0">
              <a:buNone/>
              <a:defRPr sz="3130"/>
            </a:lvl1pPr>
            <a:lvl2pPr marL="447040" indent="0">
              <a:buNone/>
              <a:defRPr sz="2740"/>
            </a:lvl2pPr>
            <a:lvl3pPr marL="894080" indent="0">
              <a:buNone/>
              <a:defRPr sz="2345"/>
            </a:lvl3pPr>
            <a:lvl4pPr marL="1341120" indent="0">
              <a:buNone/>
              <a:defRPr sz="1955"/>
            </a:lvl4pPr>
            <a:lvl5pPr marL="1788160" indent="0">
              <a:buNone/>
              <a:defRPr sz="1955"/>
            </a:lvl5pPr>
            <a:lvl6pPr marL="2235200" indent="0">
              <a:buNone/>
              <a:defRPr sz="1955"/>
            </a:lvl6pPr>
            <a:lvl7pPr marL="2682240" indent="0">
              <a:buNone/>
              <a:defRPr sz="1955"/>
            </a:lvl7pPr>
            <a:lvl8pPr marL="3129280" indent="0">
              <a:buNone/>
              <a:defRPr sz="1955"/>
            </a:lvl8pPr>
            <a:lvl9pPr marL="3576320" indent="0">
              <a:buNone/>
              <a:defRPr sz="1955"/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3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2811" y="2011680"/>
            <a:ext cx="3850834" cy="3726886"/>
          </a:xfrm>
        </p:spPr>
        <p:txBody>
          <a:bodyPr/>
          <a:lstStyle>
            <a:lvl1pPr marL="0" indent="0">
              <a:buNone/>
              <a:defRPr sz="1565"/>
            </a:lvl1pPr>
            <a:lvl2pPr marL="447040" indent="0">
              <a:buNone/>
              <a:defRPr sz="1370"/>
            </a:lvl2pPr>
            <a:lvl3pPr marL="894080" indent="0">
              <a:buNone/>
              <a:defRPr sz="1175"/>
            </a:lvl3pPr>
            <a:lvl4pPr marL="1341120" indent="0">
              <a:buNone/>
              <a:defRPr sz="980"/>
            </a:lvl4pPr>
            <a:lvl5pPr marL="1788160" indent="0">
              <a:buNone/>
              <a:defRPr sz="980"/>
            </a:lvl5pPr>
            <a:lvl6pPr marL="2235200" indent="0">
              <a:buNone/>
              <a:defRPr sz="980"/>
            </a:lvl6pPr>
            <a:lvl7pPr marL="2682240" indent="0">
              <a:buNone/>
              <a:defRPr sz="980"/>
            </a:lvl7pPr>
            <a:lvl8pPr marL="3129280" indent="0">
              <a:buNone/>
              <a:defRPr sz="980"/>
            </a:lvl8pPr>
            <a:lvl9pPr marL="3576320" indent="0">
              <a:buNone/>
              <a:defRPr sz="98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Замещающая дата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6" name="Замещающий 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7" name="Замещающий 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078FD23A-2F78-4156-BB62-C393E2F1F45C}" type="slidenum">
              <a:rPr kumimoji="0" lang="en-US" altLang="zh-CN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SimSun" panose="02010600030101010101" pitchFamily="2" charset="-122"/>
                <a:cs typeface="+mn-cs"/>
              </a:rPr>
            </a:fld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</p:spTree>
  </p:cSld>
  <p:clrMapOvr>
    <a:masterClrMapping/>
  </p:clrMapOvr>
  <p:transition spd="med"/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2" Type="http://schemas.openxmlformats.org/officeDocument/2006/relationships/theme" Target="../theme/theme1.xml"/><Relationship Id="rId31" Type="http://schemas.openxmlformats.org/officeDocument/2006/relationships/image" Target="../media/image2.jpeg"/><Relationship Id="rId30" Type="http://schemas.openxmlformats.org/officeDocument/2006/relationships/slideLayout" Target="../slideLayouts/slideLayout30.xml"/><Relationship Id="rId3" Type="http://schemas.openxmlformats.org/officeDocument/2006/relationships/slideLayout" Target="../slideLayouts/slideLayout3.xml"/><Relationship Id="rId29" Type="http://schemas.openxmlformats.org/officeDocument/2006/relationships/slideLayout" Target="../slideLayouts/slideLayout29.xml"/><Relationship Id="rId28" Type="http://schemas.openxmlformats.org/officeDocument/2006/relationships/slideLayout" Target="../slideLayouts/slideLayout28.xml"/><Relationship Id="rId27" Type="http://schemas.openxmlformats.org/officeDocument/2006/relationships/slideLayout" Target="../slideLayouts/slideLayout27.xml"/><Relationship Id="rId26" Type="http://schemas.openxmlformats.org/officeDocument/2006/relationships/slideLayout" Target="../slideLayouts/slideLayout26.xml"/><Relationship Id="rId25" Type="http://schemas.openxmlformats.org/officeDocument/2006/relationships/slideLayout" Target="../slideLayouts/slideLayout25.xml"/><Relationship Id="rId24" Type="http://schemas.openxmlformats.org/officeDocument/2006/relationships/slideLayout" Target="../slideLayouts/slideLayout24.xml"/><Relationship Id="rId23" Type="http://schemas.openxmlformats.org/officeDocument/2006/relationships/slideLayout" Target="../slideLayouts/slideLayout23.xml"/><Relationship Id="rId22" Type="http://schemas.openxmlformats.org/officeDocument/2006/relationships/slideLayout" Target="../slideLayouts/slideLayout22.xml"/><Relationship Id="rId21" Type="http://schemas.openxmlformats.org/officeDocument/2006/relationships/slideLayout" Target="../slideLayouts/slideLayout21.xml"/><Relationship Id="rId20" Type="http://schemas.openxmlformats.org/officeDocument/2006/relationships/slideLayout" Target="../slideLayouts/slideLayout20.xml"/><Relationship Id="rId2" Type="http://schemas.openxmlformats.org/officeDocument/2006/relationships/slideLayout" Target="../slideLayouts/slideLayout2.xml"/><Relationship Id="rId19" Type="http://schemas.openxmlformats.org/officeDocument/2006/relationships/slideLayout" Target="../slideLayouts/slideLayout19.xml"/><Relationship Id="rId18" Type="http://schemas.openxmlformats.org/officeDocument/2006/relationships/slideLayout" Target="../slideLayouts/slideLayout18.xml"/><Relationship Id="rId17" Type="http://schemas.openxmlformats.org/officeDocument/2006/relationships/slideLayout" Target="../slideLayouts/slideLayout17.xml"/><Relationship Id="rId16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14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pic>
        <p:nvPicPr>
          <p:cNvPr id="1026" name="Picture 9"/>
          <p:cNvPicPr>
            <a:picLocks noChangeAspect="1"/>
          </p:cNvPicPr>
          <p:nvPr/>
        </p:nvPicPr>
        <p:blipFill>
          <a:blip r:embed="rId31"/>
          <a:stretch>
            <a:fillRect/>
          </a:stretch>
        </p:blipFill>
        <p:spPr>
          <a:xfrm>
            <a:off x="0" y="0"/>
            <a:ext cx="11954581" cy="67056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027" name="Rectangle 3"/>
          <p:cNvSpPr>
            <a:spLocks noGrp="1"/>
          </p:cNvSpPr>
          <p:nvPr>
            <p:ph type="title"/>
          </p:nvPr>
        </p:nvSpPr>
        <p:spPr>
          <a:xfrm>
            <a:off x="596900" y="186267"/>
            <a:ext cx="10744200" cy="569666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p>
            <a:pPr lvl="0"/>
            <a:r>
              <a:rPr lang="en-US" altLang="zh-CN" dirty="0"/>
              <a:t>Click to edit Master title style</a:t>
            </a:r>
            <a:endParaRPr lang="en-US" altLang="zh-CN" dirty="0"/>
          </a:p>
        </p:txBody>
      </p:sp>
      <p:sp>
        <p:nvSpPr>
          <p:cNvPr id="1028" name="Rectangle 4"/>
          <p:cNvSpPr>
            <a:spLocks noGrp="1"/>
          </p:cNvSpPr>
          <p:nvPr>
            <p:ph type="body" idx="1"/>
          </p:nvPr>
        </p:nvSpPr>
        <p:spPr>
          <a:xfrm>
            <a:off x="596900" y="1148644"/>
            <a:ext cx="10744200" cy="4842933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rPr lang="en-US" altLang="zh-CN" dirty="0"/>
              <a:t>Click to edit Master text styles</a:t>
            </a:r>
            <a:endParaRPr lang="en-US" altLang="zh-CN" dirty="0"/>
          </a:p>
          <a:p>
            <a:pPr lvl="1"/>
            <a:r>
              <a:rPr lang="en-US" altLang="zh-CN" dirty="0"/>
              <a:t>Second level</a:t>
            </a:r>
            <a:endParaRPr lang="en-US" altLang="zh-CN" dirty="0"/>
          </a:p>
          <a:p>
            <a:pPr lvl="2"/>
            <a:r>
              <a:rPr lang="en-US" altLang="zh-CN" dirty="0"/>
              <a:t>Third level</a:t>
            </a:r>
            <a:endParaRPr lang="en-US" altLang="zh-CN" dirty="0"/>
          </a:p>
          <a:p>
            <a:pPr lvl="3"/>
            <a:r>
              <a:rPr lang="en-US" altLang="zh-CN" dirty="0"/>
              <a:t>Fourth level</a:t>
            </a:r>
            <a:endParaRPr lang="en-US" altLang="zh-CN" dirty="0"/>
          </a:p>
          <a:p>
            <a:pPr lvl="4"/>
            <a:r>
              <a:rPr lang="en-US" altLang="zh-CN" dirty="0"/>
              <a:t>Fifth level</a:t>
            </a:r>
            <a:endParaRPr lang="en-US" altLang="zh-CN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596900" y="6106442"/>
            <a:ext cx="2785533" cy="4656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 sz="137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078817" y="6106442"/>
            <a:ext cx="3780367" cy="4656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ctr">
              <a:defRPr sz="1370"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1031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555567" y="6106442"/>
            <a:ext cx="2785533" cy="4656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r">
              <a:defRPr sz="1370"/>
            </a:lvl1pPr>
          </a:lstStyle>
          <a:p>
            <a:fld id="{86CB4B4D-7CA3-9044-876B-883B54F8677D}" type="slidenum">
              <a:rPr/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  <p:sldLayoutId id="2147483666" r:id="rId18"/>
    <p:sldLayoutId id="2147483667" r:id="rId19"/>
    <p:sldLayoutId id="2147483668" r:id="rId20"/>
    <p:sldLayoutId id="2147483669" r:id="rId21"/>
    <p:sldLayoutId id="2147483670" r:id="rId22"/>
    <p:sldLayoutId id="2147483671" r:id="rId23"/>
    <p:sldLayoutId id="2147483672" r:id="rId24"/>
    <p:sldLayoutId id="2147483673" r:id="rId25"/>
    <p:sldLayoutId id="2147483674" r:id="rId26"/>
    <p:sldLayoutId id="2147483675" r:id="rId27"/>
    <p:sldLayoutId id="2147483676" r:id="rId28"/>
    <p:sldLayoutId id="2147483677" r:id="rId29"/>
    <p:sldLayoutId id="2147483678" r:id="rId30"/>
  </p:sldLayoutIdLst>
  <p:transition spd="med"/>
  <p:hf sldNum="0" hdr="0" ftr="0" dt="0"/>
  <p:txStyles>
    <p:titleStyle>
      <a:lvl1pPr algn="l" rtl="0" fontAlgn="base">
        <a:spcBef>
          <a:spcPct val="0"/>
        </a:spcBef>
        <a:spcAft>
          <a:spcPct val="0"/>
        </a:spcAft>
        <a:defRPr sz="352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2pPr>
      <a:lvl3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3pPr>
      <a:lvl4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4pPr>
      <a:lvl5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9pPr>
    </p:titleStyle>
    <p:bodyStyle>
      <a:lvl1pPr marL="335280" indent="-335280" algn="l" rtl="0" fontAlgn="base">
        <a:spcBef>
          <a:spcPts val="95"/>
        </a:spcBef>
        <a:spcAft>
          <a:spcPct val="0"/>
        </a:spcAft>
        <a:buChar char="•"/>
        <a:defRPr sz="3130" kern="1200">
          <a:solidFill>
            <a:schemeClr val="tx1"/>
          </a:solidFill>
          <a:latin typeface="+mn-lt"/>
          <a:ea typeface="+mn-ea"/>
          <a:cs typeface="+mn-cs"/>
        </a:defRPr>
      </a:lvl1pPr>
      <a:lvl2pPr marL="726440" indent="-279400" algn="l" rtl="0" fontAlgn="base">
        <a:spcBef>
          <a:spcPts val="95"/>
        </a:spcBef>
        <a:spcAft>
          <a:spcPct val="0"/>
        </a:spcAft>
        <a:buChar char="–"/>
        <a:defRPr sz="2740" kern="1200">
          <a:solidFill>
            <a:schemeClr val="tx1"/>
          </a:solidFill>
          <a:latin typeface="+mn-lt"/>
          <a:ea typeface="+mn-ea"/>
          <a:cs typeface="+mn-cs"/>
        </a:defRPr>
      </a:lvl2pPr>
      <a:lvl3pPr marL="1117600" indent="-223520" algn="l" rtl="0" fontAlgn="base">
        <a:spcBef>
          <a:spcPts val="95"/>
        </a:spcBef>
        <a:spcAft>
          <a:spcPct val="0"/>
        </a:spcAft>
        <a:buChar char="•"/>
        <a:defRPr sz="2345" kern="1200">
          <a:solidFill>
            <a:schemeClr val="tx1"/>
          </a:solidFill>
          <a:latin typeface="+mn-lt"/>
          <a:ea typeface="+mn-ea"/>
          <a:cs typeface="+mn-cs"/>
        </a:defRPr>
      </a:lvl3pPr>
      <a:lvl4pPr marL="1564640" indent="-223520" algn="l" rtl="0" fontAlgn="base">
        <a:spcBef>
          <a:spcPts val="95"/>
        </a:spcBef>
        <a:spcAft>
          <a:spcPct val="0"/>
        </a:spcAft>
        <a:buChar char="–"/>
        <a:defRPr sz="1955" kern="1200">
          <a:solidFill>
            <a:schemeClr val="tx1"/>
          </a:solidFill>
          <a:latin typeface="+mn-lt"/>
          <a:ea typeface="+mn-ea"/>
          <a:cs typeface="+mn-cs"/>
        </a:defRPr>
      </a:lvl4pPr>
      <a:lvl5pPr marL="2011680" indent="-223520" algn="l" rtl="0" fontAlgn="base">
        <a:spcBef>
          <a:spcPts val="95"/>
        </a:spcBef>
        <a:spcAft>
          <a:spcPct val="0"/>
        </a:spcAft>
        <a:buChar char="»"/>
        <a:defRPr sz="1955" kern="1200">
          <a:solidFill>
            <a:schemeClr val="tx1"/>
          </a:solidFill>
          <a:latin typeface="+mn-lt"/>
          <a:ea typeface="+mn-ea"/>
          <a:cs typeface="+mn-cs"/>
        </a:defRPr>
      </a:lvl5pPr>
      <a:lvl6pPr marL="2458720" indent="-223520" algn="l" defTabSz="894080" rtl="0" eaLnBrk="1" latinLnBrk="0" hangingPunct="1">
        <a:lnSpc>
          <a:spcPct val="90000"/>
        </a:lnSpc>
        <a:spcBef>
          <a:spcPct val="98000"/>
        </a:spcBef>
        <a:buFont typeface="Arial" panose="020B0604020202020204" pitchFamily="34" charset="0"/>
        <a:buChar char="•"/>
        <a:defRPr sz="1760" kern="1200">
          <a:solidFill>
            <a:schemeClr val="tx1"/>
          </a:solidFill>
          <a:latin typeface="+mn-lt"/>
          <a:ea typeface="+mn-ea"/>
          <a:cs typeface="+mn-cs"/>
        </a:defRPr>
      </a:lvl6pPr>
      <a:lvl7pPr marL="2905760" indent="-223520" algn="l" defTabSz="894080" rtl="0" eaLnBrk="1" latinLnBrk="0" hangingPunct="1">
        <a:lnSpc>
          <a:spcPct val="90000"/>
        </a:lnSpc>
        <a:spcBef>
          <a:spcPct val="98000"/>
        </a:spcBef>
        <a:buFont typeface="Arial" panose="020B0604020202020204" pitchFamily="34" charset="0"/>
        <a:buChar char="•"/>
        <a:defRPr sz="1760" kern="1200">
          <a:solidFill>
            <a:schemeClr val="tx1"/>
          </a:solidFill>
          <a:latin typeface="+mn-lt"/>
          <a:ea typeface="+mn-ea"/>
          <a:cs typeface="+mn-cs"/>
        </a:defRPr>
      </a:lvl7pPr>
      <a:lvl8pPr marL="3352800" indent="-223520" algn="l" defTabSz="894080" rtl="0" eaLnBrk="1" latinLnBrk="0" hangingPunct="1">
        <a:lnSpc>
          <a:spcPct val="90000"/>
        </a:lnSpc>
        <a:spcBef>
          <a:spcPct val="98000"/>
        </a:spcBef>
        <a:buFont typeface="Arial" panose="020B0604020202020204" pitchFamily="34" charset="0"/>
        <a:buChar char="•"/>
        <a:defRPr sz="1760" kern="1200">
          <a:solidFill>
            <a:schemeClr val="tx1"/>
          </a:solidFill>
          <a:latin typeface="+mn-lt"/>
          <a:ea typeface="+mn-ea"/>
          <a:cs typeface="+mn-cs"/>
        </a:defRPr>
      </a:lvl8pPr>
      <a:lvl9pPr marL="3799840" indent="-223520" algn="l" defTabSz="894080" rtl="0" eaLnBrk="1" latinLnBrk="0" hangingPunct="1">
        <a:lnSpc>
          <a:spcPct val="90000"/>
        </a:lnSpc>
        <a:spcBef>
          <a:spcPct val="98000"/>
        </a:spcBef>
        <a:buFont typeface="Arial" panose="020B0604020202020204" pitchFamily="34" charset="0"/>
        <a:buChar char="•"/>
        <a:defRPr sz="176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894080" rtl="0" eaLnBrk="1" latinLnBrk="0" hangingPunct="1">
        <a:defRPr sz="1760" kern="1200">
          <a:solidFill>
            <a:schemeClr val="tx1"/>
          </a:solidFill>
          <a:latin typeface="+mn-lt"/>
          <a:ea typeface="+mn-ea"/>
          <a:cs typeface="+mn-cs"/>
        </a:defRPr>
      </a:lvl1pPr>
      <a:lvl2pPr marL="447040" algn="l" defTabSz="894080" rtl="0" eaLnBrk="1" latinLnBrk="0" hangingPunct="1">
        <a:defRPr sz="1760" kern="1200">
          <a:solidFill>
            <a:schemeClr val="tx1"/>
          </a:solidFill>
          <a:latin typeface="+mn-lt"/>
          <a:ea typeface="+mn-ea"/>
          <a:cs typeface="+mn-cs"/>
        </a:defRPr>
      </a:lvl2pPr>
      <a:lvl3pPr marL="894080" algn="l" defTabSz="894080" rtl="0" eaLnBrk="1" latinLnBrk="0" hangingPunct="1">
        <a:defRPr sz="1760" kern="1200">
          <a:solidFill>
            <a:schemeClr val="tx1"/>
          </a:solidFill>
          <a:latin typeface="+mn-lt"/>
          <a:ea typeface="+mn-ea"/>
          <a:cs typeface="+mn-cs"/>
        </a:defRPr>
      </a:lvl3pPr>
      <a:lvl4pPr marL="1341120" algn="l" defTabSz="894080" rtl="0" eaLnBrk="1" latinLnBrk="0" hangingPunct="1">
        <a:defRPr sz="1760" kern="1200">
          <a:solidFill>
            <a:schemeClr val="tx1"/>
          </a:solidFill>
          <a:latin typeface="+mn-lt"/>
          <a:ea typeface="+mn-ea"/>
          <a:cs typeface="+mn-cs"/>
        </a:defRPr>
      </a:lvl4pPr>
      <a:lvl5pPr marL="1788160" algn="l" defTabSz="894080" rtl="0" eaLnBrk="1" latinLnBrk="0" hangingPunct="1">
        <a:defRPr sz="1760" kern="1200">
          <a:solidFill>
            <a:schemeClr val="tx1"/>
          </a:solidFill>
          <a:latin typeface="+mn-lt"/>
          <a:ea typeface="+mn-ea"/>
          <a:cs typeface="+mn-cs"/>
        </a:defRPr>
      </a:lvl5pPr>
      <a:lvl6pPr marL="2235200" algn="l" defTabSz="894080" rtl="0" eaLnBrk="1" latinLnBrk="0" hangingPunct="1">
        <a:defRPr sz="1760" kern="1200">
          <a:solidFill>
            <a:schemeClr val="tx1"/>
          </a:solidFill>
          <a:latin typeface="+mn-lt"/>
          <a:ea typeface="+mn-ea"/>
          <a:cs typeface="+mn-cs"/>
        </a:defRPr>
      </a:lvl6pPr>
      <a:lvl7pPr marL="2682240" algn="l" defTabSz="894080" rtl="0" eaLnBrk="1" latinLnBrk="0" hangingPunct="1">
        <a:defRPr sz="1760" kern="1200">
          <a:solidFill>
            <a:schemeClr val="tx1"/>
          </a:solidFill>
          <a:latin typeface="+mn-lt"/>
          <a:ea typeface="+mn-ea"/>
          <a:cs typeface="+mn-cs"/>
        </a:defRPr>
      </a:lvl7pPr>
      <a:lvl8pPr marL="3129280" algn="l" defTabSz="894080" rtl="0" eaLnBrk="1" latinLnBrk="0" hangingPunct="1">
        <a:defRPr sz="1760" kern="1200">
          <a:solidFill>
            <a:schemeClr val="tx1"/>
          </a:solidFill>
          <a:latin typeface="+mn-lt"/>
          <a:ea typeface="+mn-ea"/>
          <a:cs typeface="+mn-cs"/>
        </a:defRPr>
      </a:lvl8pPr>
      <a:lvl9pPr marL="3576320" algn="l" defTabSz="894080" rtl="0" eaLnBrk="1" latinLnBrk="0" hangingPunct="1">
        <a:defRPr sz="17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7.xml"/><Relationship Id="rId1" Type="http://schemas.openxmlformats.org/officeDocument/2006/relationships/image" Target="../media/image9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6.xml"/><Relationship Id="rId2" Type="http://schemas.openxmlformats.org/officeDocument/2006/relationships/image" Target="../media/image11.png"/><Relationship Id="rId1" Type="http://schemas.openxmlformats.org/officeDocument/2006/relationships/image" Target="../media/image10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6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3.xml"/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8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1.xml"/><Relationship Id="rId3" Type="http://schemas.microsoft.com/office/2007/relationships/hdphoto" Target="../media/image7.wdp"/><Relationship Id="rId2" Type="http://schemas.openxmlformats.org/officeDocument/2006/relationships/image" Target="../media/image6.png"/><Relationship Id="rId1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0.xml"/><Relationship Id="rId1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572654" y="455926"/>
            <a:ext cx="11286837" cy="5262979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r>
              <a:rPr lang="ru-RU" sz="4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Послушайте стихотворение. О чём оно? </a:t>
            </a:r>
            <a:endParaRPr lang="ru-RU" sz="4800" b="1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ru-RU" sz="4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Всем нам при общении</a:t>
            </a:r>
            <a:endParaRPr lang="ru-RU" sz="4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ru-RU" sz="4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Поможет обращение.</a:t>
            </a:r>
            <a:endParaRPr lang="ru-RU" sz="4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ru-RU" sz="4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 людям, звездам или птицам</a:t>
            </a:r>
            <a:endParaRPr lang="ru-RU" sz="4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ru-RU" sz="4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Можно смело обратиться</a:t>
            </a:r>
            <a:endParaRPr lang="ru-RU" sz="4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ru-RU" sz="4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Только, друг, не забывай:</a:t>
            </a:r>
            <a:endParaRPr lang="ru-RU" sz="4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ru-RU" sz="4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Запятые расставляй.</a:t>
            </a:r>
            <a:endParaRPr lang="ru-RU" sz="4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spd="med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163618" y="1157676"/>
            <a:ext cx="8134927" cy="1200329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r>
              <a:rPr lang="ru-RU" sz="7200" b="1" u="sng" dirty="0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Физкультминутка</a:t>
            </a:r>
            <a:endParaRPr lang="ru-RU" sz="7200" dirty="0">
              <a:solidFill>
                <a:schemeClr val="accent1">
                  <a:lumMod val="50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spd="med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овое поле 1"/>
          <p:cNvSpPr txBox="1"/>
          <p:nvPr/>
        </p:nvSpPr>
        <p:spPr>
          <a:xfrm>
            <a:off x="572770" y="1107440"/>
            <a:ext cx="8938260" cy="3098800"/>
          </a:xfrm>
          <a:prstGeom prst="rect">
            <a:avLst/>
          </a:prstGeom>
        </p:spPr>
        <p:txBody>
          <a:bodyPr wrap="square">
            <a:noAutofit/>
          </a:bodyPr>
          <a:p>
            <a:pPr marL="0" indent="0">
              <a:spcBef>
                <a:spcPct val="0"/>
              </a:spcBef>
              <a:spcAft>
                <a:spcPts val="600"/>
              </a:spcAft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18" charset="0"/>
                <a:ea typeface="PT Sans"/>
                <a:cs typeface="Times New Roman" panose="02020603050405020304" pitchFamily="18" charset="0"/>
              </a:rPr>
              <a:t>Самостоятельная работа.</a:t>
            </a:r>
            <a:endParaRPr lang="en-US" altLang="zh-CN" sz="2800" b="1" i="0">
              <a:solidFill>
                <a:srgbClr val="000000"/>
              </a:solidFill>
              <a:latin typeface="Times New Roman" panose="02020603050405020304" pitchFamily="18" charset="0"/>
              <a:ea typeface="PT Sans"/>
              <a:cs typeface="Times New Roman" panose="02020603050405020304" pitchFamily="18" charset="0"/>
            </a:endParaRPr>
          </a:p>
          <a:p>
            <a:pPr marL="0" indent="0">
              <a:spcBef>
                <a:spcPct val="0"/>
              </a:spcBef>
              <a:spcAft>
                <a:spcPts val="600"/>
              </a:spcAft>
            </a:pPr>
            <a:r>
              <a:rPr lang="en-US" altLang="zh-CN" sz="2800" b="0" i="1">
                <a:solidFill>
                  <a:srgbClr val="000000"/>
                </a:solidFill>
                <a:latin typeface="Times New Roman" panose="02020603050405020304" pitchFamily="18" charset="0"/>
                <a:ea typeface="PT Sans"/>
                <a:cs typeface="Times New Roman" panose="02020603050405020304" pitchFamily="18" charset="0"/>
              </a:rPr>
              <a:t>Перед вами карточки с предложениями. Расставьте знаки препинания , найдите обращения</a:t>
            </a:r>
            <a:r>
              <a:rPr lang="en-US" altLang="zh-CN" sz="2800" b="0" i="0">
                <a:solidFill>
                  <a:srgbClr val="000000"/>
                </a:solidFill>
                <a:latin typeface="Times New Roman" panose="02020603050405020304" pitchFamily="18" charset="0"/>
                <a:ea typeface="PT Sans"/>
                <a:cs typeface="Times New Roman" panose="02020603050405020304" pitchFamily="18" charset="0"/>
              </a:rPr>
              <a:t>.</a:t>
            </a:r>
            <a:endParaRPr lang="en-US" altLang="zh-CN" sz="2800" b="0" i="0">
              <a:solidFill>
                <a:srgbClr val="000000"/>
              </a:solidFill>
              <a:latin typeface="Times New Roman" panose="02020603050405020304" pitchFamily="18" charset="0"/>
              <a:ea typeface="PT Sans"/>
              <a:cs typeface="Times New Roman" panose="02020603050405020304" pitchFamily="18" charset="0"/>
            </a:endParaRPr>
          </a:p>
          <a:p>
            <a:pPr marL="0" indent="0">
              <a:spcBef>
                <a:spcPct val="0"/>
              </a:spcBef>
              <a:spcAft>
                <a:spcPts val="600"/>
              </a:spcAft>
            </a:pPr>
            <a:endParaRPr lang="en-US" altLang="zh-CN" sz="2800" b="0" i="0">
              <a:solidFill>
                <a:srgbClr val="000000"/>
              </a:solidFill>
              <a:latin typeface="Times New Roman" panose="02020603050405020304" pitchFamily="18" charset="0"/>
              <a:ea typeface="PT Sans"/>
              <a:cs typeface="Times New Roman" panose="02020603050405020304" pitchFamily="18" charset="0"/>
            </a:endParaRPr>
          </a:p>
          <a:p>
            <a:pPr marL="0" indent="0">
              <a:spcBef>
                <a:spcPct val="0"/>
              </a:spcBef>
              <a:spcAft>
                <a:spcPts val="600"/>
              </a:spcAft>
            </a:pPr>
            <a:r>
              <a:rPr lang="en-US" altLang="zh-CN" sz="2800" b="0" i="0">
                <a:solidFill>
                  <a:srgbClr val="000000"/>
                </a:solidFill>
                <a:latin typeface="Times New Roman" panose="02020603050405020304" pitchFamily="18" charset="0"/>
                <a:ea typeface="PT Sans"/>
                <a:cs typeface="Times New Roman" panose="02020603050405020304" pitchFamily="18" charset="0"/>
              </a:rPr>
              <a:t>• Друзья я радуюсь вашим успехам.</a:t>
            </a:r>
            <a:endParaRPr lang="en-US" altLang="zh-CN" sz="2800" b="0" i="0">
              <a:solidFill>
                <a:srgbClr val="000000"/>
              </a:solidFill>
              <a:latin typeface="Times New Roman" panose="02020603050405020304" pitchFamily="18" charset="0"/>
              <a:ea typeface="PT Sans"/>
              <a:cs typeface="Times New Roman" panose="02020603050405020304" pitchFamily="18" charset="0"/>
            </a:endParaRPr>
          </a:p>
          <a:p>
            <a:pPr marL="0" indent="0">
              <a:spcBef>
                <a:spcPct val="0"/>
              </a:spcBef>
              <a:spcAft>
                <a:spcPts val="600"/>
              </a:spcAft>
            </a:pPr>
            <a:r>
              <a:rPr lang="en-US" altLang="zh-CN" sz="2800" b="0" i="0">
                <a:solidFill>
                  <a:srgbClr val="000000"/>
                </a:solidFill>
                <a:latin typeface="Times New Roman" panose="02020603050405020304" pitchFamily="18" charset="0"/>
                <a:ea typeface="PT Sans"/>
                <a:cs typeface="Times New Roman" panose="02020603050405020304" pitchFamily="18" charset="0"/>
              </a:rPr>
              <a:t>• Скажи Незнайка какая муха тебя укусила.</a:t>
            </a:r>
            <a:endParaRPr lang="en-US" altLang="zh-CN" sz="2800" b="0" i="0">
              <a:solidFill>
                <a:srgbClr val="000000"/>
              </a:solidFill>
              <a:latin typeface="Times New Roman" panose="02020603050405020304" pitchFamily="18" charset="0"/>
              <a:ea typeface="PT Sans"/>
              <a:cs typeface="Times New Roman" panose="02020603050405020304" pitchFamily="18" charset="0"/>
            </a:endParaRPr>
          </a:p>
          <a:p>
            <a:pPr marL="0" indent="0">
              <a:spcBef>
                <a:spcPct val="0"/>
              </a:spcBef>
              <a:spcAft>
                <a:spcPts val="600"/>
              </a:spcAft>
            </a:pPr>
            <a:r>
              <a:rPr lang="en-US" altLang="zh-CN" sz="2800" b="0" i="0">
                <a:solidFill>
                  <a:srgbClr val="000000"/>
                </a:solidFill>
                <a:latin typeface="Times New Roman" panose="02020603050405020304" pitchFamily="18" charset="0"/>
                <a:ea typeface="PT Sans"/>
                <a:cs typeface="Times New Roman" panose="02020603050405020304" pitchFamily="18" charset="0"/>
              </a:rPr>
              <a:t>• Становись на бочку и читай стихи Цветик.</a:t>
            </a:r>
            <a:endParaRPr lang="en-US" altLang="zh-CN" sz="2800" b="0" i="0">
              <a:solidFill>
                <a:srgbClr val="000000"/>
              </a:solidFill>
              <a:latin typeface="Times New Roman" panose="02020603050405020304" pitchFamily="18" charset="0"/>
              <a:ea typeface="PT Sans"/>
              <a:cs typeface="Times New Roman" panose="02020603050405020304" pitchFamily="18" charset="0"/>
            </a:endParaRPr>
          </a:p>
          <a:p>
            <a:pPr marL="0" indent="0">
              <a:spcBef>
                <a:spcPct val="0"/>
              </a:spcBef>
              <a:spcAft>
                <a:spcPts val="600"/>
              </a:spcAft>
            </a:pPr>
            <a:r>
              <a:rPr lang="en-US" altLang="zh-CN" sz="2800" b="0" i="0">
                <a:solidFill>
                  <a:srgbClr val="000000"/>
                </a:solidFill>
                <a:latin typeface="Times New Roman" panose="02020603050405020304" pitchFamily="18" charset="0"/>
                <a:ea typeface="PT Sans"/>
                <a:cs typeface="Times New Roman" panose="02020603050405020304" pitchFamily="18" charset="0"/>
              </a:rPr>
              <a:t>• Братцы что он про меня сочиняет?</a:t>
            </a:r>
            <a:endParaRPr lang="en-US" altLang="zh-CN" sz="2800" b="0" i="0">
              <a:solidFill>
                <a:srgbClr val="000000"/>
              </a:solidFill>
              <a:latin typeface="Times New Roman" panose="02020603050405020304" pitchFamily="18" charset="0"/>
              <a:ea typeface="PT Sans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spd="med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59103" y="2333482"/>
            <a:ext cx="2819794" cy="2038635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1268845" y="772478"/>
            <a:ext cx="9400309" cy="1200329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r>
              <a:rPr lang="ru-RU" sz="7200" b="1" u="sng" dirty="0">
                <a:solidFill>
                  <a:schemeClr val="accent3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Фонетическая дуэль </a:t>
            </a:r>
            <a:endParaRPr lang="ru-RU" sz="7200" dirty="0">
              <a:solidFill>
                <a:schemeClr val="accent3">
                  <a:lumMod val="50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spd="med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654300" y="270984"/>
            <a:ext cx="6629400" cy="923330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r>
              <a:rPr lang="ru-RU" sz="5400" b="1" u="sng" dirty="0">
                <a:solidFill>
                  <a:schemeClr val="accent3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Фонетическая дуэль </a:t>
            </a:r>
            <a:endParaRPr lang="ru-RU" sz="5400" dirty="0">
              <a:solidFill>
                <a:schemeClr val="accent3">
                  <a:lumMod val="50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884382" y="1413808"/>
            <a:ext cx="10889673" cy="1938992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r>
              <a:rPr lang="ru-RU" sz="6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Выполните фонетический анализ слова </a:t>
            </a:r>
            <a:r>
              <a:rPr lang="ru-RU" sz="6000" b="1" i="1" dirty="0">
                <a:solidFill>
                  <a:schemeClr val="accent5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сильные</a:t>
            </a:r>
            <a:endParaRPr lang="ru-RU" sz="6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 flipH="1">
            <a:off x="379185" y="5056065"/>
            <a:ext cx="1808500" cy="1385641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01247" y="5056065"/>
            <a:ext cx="1652159" cy="1457070"/>
          </a:xfrm>
          <a:prstGeom prst="rect">
            <a:avLst/>
          </a:prstGeom>
        </p:spPr>
      </p:pic>
    </p:spTree>
  </p:cSld>
  <p:clrMapOvr>
    <a:masterClrMapping/>
  </p:clrMapOvr>
  <p:transition spd="med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465281" y="1240802"/>
            <a:ext cx="11007437" cy="1107996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r>
              <a:rPr lang="ru-RU" sz="6600" b="1" dirty="0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Почему Е даёт два звука? </a:t>
            </a:r>
            <a:endParaRPr lang="ru-RU" sz="6600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</p:cSld>
  <p:clrMapOvr>
    <a:masterClrMapping/>
  </p:clrMapOvr>
  <p:transition spd="med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23272" y="360219"/>
            <a:ext cx="11212945" cy="4708981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r>
              <a:rPr lang="ru-RU" sz="60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Ответьте на вопросы:</a:t>
            </a:r>
            <a:endParaRPr lang="ru-RU" sz="6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l"/>
            <a:r>
              <a:rPr lang="ru-RU" sz="6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1.Что нового вы узнали на уроке?</a:t>
            </a:r>
            <a:endParaRPr lang="ru-RU" sz="6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l"/>
            <a:r>
              <a:rPr lang="ru-RU" sz="6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2.Что такое </a:t>
            </a:r>
            <a:r>
              <a:rPr lang="ru-RU" sz="60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обращение</a:t>
            </a:r>
            <a:r>
              <a:rPr lang="ru-RU" sz="6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?</a:t>
            </a:r>
            <a:endParaRPr lang="ru-RU" sz="6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l"/>
            <a:r>
              <a:rPr lang="ru-RU" sz="6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3.Какое задание было самым интересным?</a:t>
            </a:r>
            <a:endParaRPr lang="ru-RU" sz="6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spd="med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145145" y="141675"/>
            <a:ext cx="8199581" cy="2306955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r>
              <a:rPr lang="ru-RU" sz="7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Домашнее задание: </a:t>
            </a:r>
            <a:r>
              <a:rPr lang="ru-RU" sz="7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упр. 898 </a:t>
            </a:r>
            <a:endParaRPr lang="ru-RU" sz="7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643784" y="976062"/>
            <a:ext cx="9529041" cy="2554545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pPr marL="0" marR="0" lvl="0" indent="0" algn="ctr" defTabSz="1191895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ru-RU" sz="12000" b="1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sym typeface="Helvetica"/>
              </a:rPr>
              <a:t>р</a:t>
            </a:r>
            <a:r>
              <a:rPr kumimoji="0" lang="ru-RU" sz="9600" b="1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sym typeface="Helvetica"/>
              </a:rPr>
              <a:t>н</a:t>
            </a:r>
            <a:r>
              <a:rPr kumimoji="0" lang="ru-RU" sz="16000" b="1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sym typeface="Helvetica"/>
              </a:rPr>
              <a:t>О</a:t>
            </a:r>
            <a:r>
              <a:rPr kumimoji="0" lang="ru-RU" sz="7000" b="1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sym typeface="Helvetica"/>
              </a:rPr>
              <a:t>и</a:t>
            </a:r>
            <a:r>
              <a:rPr kumimoji="0" lang="ru-RU" sz="6000" b="1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sym typeface="Helvetica"/>
              </a:rPr>
              <a:t>е</a:t>
            </a:r>
            <a:r>
              <a:rPr kumimoji="0" lang="ru-RU" sz="15000" b="1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sym typeface="Helvetica"/>
              </a:rPr>
              <a:t>б</a:t>
            </a:r>
            <a:r>
              <a:rPr kumimoji="0" lang="ru-RU" sz="11000" b="1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sym typeface="Helvetica"/>
              </a:rPr>
              <a:t>а</a:t>
            </a:r>
            <a:r>
              <a:rPr kumimoji="0" lang="ru-RU" sz="10000" b="1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sym typeface="Helvetica"/>
              </a:rPr>
              <a:t>щ</a:t>
            </a:r>
            <a:r>
              <a:rPr kumimoji="0" lang="ru-RU" sz="9000" b="1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sym typeface="Helvetica"/>
              </a:rPr>
              <a:t>е</a:t>
            </a:r>
            <a:endParaRPr kumimoji="0" lang="ru-RU" sz="60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  <a:sym typeface="Helvetica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643784" y="206621"/>
            <a:ext cx="9427369" cy="769441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r>
              <a:rPr lang="ru-RU" sz="4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От большой буквы к маленькой.</a:t>
            </a:r>
            <a:endParaRPr lang="ru-RU" sz="4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7" name="Прямая со стрелкой 6"/>
          <p:cNvCxnSpPr/>
          <p:nvPr/>
        </p:nvCxnSpPr>
        <p:spPr>
          <a:xfrm>
            <a:off x="3771900" y="976062"/>
            <a:ext cx="5000625" cy="557463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</p:spTree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124199" y="138547"/>
            <a:ext cx="5971308" cy="646331"/>
          </a:xfrm>
          <a:prstGeom prst="rect">
            <a:avLst/>
          </a:prstGeom>
          <a:noFill/>
          <a:ln w="3175" cap="flat">
            <a:noFill/>
            <a:miter lim="400000"/>
          </a:ln>
          <a:effectLst/>
          <a:sp3d/>
        </p:spPr>
        <p:txBody>
          <a:bodyPr wrap="squar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</a:t>
            </a:r>
            <a:r>
              <a:rPr kumimoji="0" lang="ru-RU" sz="3600" b="1" i="0" u="none" strike="noStrike" kern="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ема</a:t>
            </a:r>
            <a:r>
              <a:rPr kumimoji="0" lang="ru-RU" sz="3600" b="1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урока</a:t>
            </a:r>
            <a:endParaRPr kumimoji="0" lang="ru-RU" sz="1800" b="0" i="0" u="none" strike="noStrike" kern="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535094" y="1217135"/>
            <a:ext cx="7359072" cy="1569660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r>
              <a:rPr lang="ru-RU" sz="96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Обращение</a:t>
            </a:r>
            <a:endParaRPr lang="ru-RU" sz="96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484909" y="1120838"/>
            <a:ext cx="11453091" cy="3999865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pPr>
              <a:buFont typeface="Arial" panose="020B0604020202020204" pitchFamily="34" charset="0"/>
            </a:pPr>
            <a:r>
              <a:rPr lang="ru-RU" sz="5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Цели урока:</a:t>
            </a:r>
            <a:endParaRPr lang="ru-RU" sz="5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en-US" altLang="en-US" sz="40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Знать</a:t>
            </a:r>
            <a:r>
              <a:rPr lang="en-US" altLang="ru-RU" sz="40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</a:t>
            </a:r>
            <a:r>
              <a:rPr lang="en-US" altLang="ru-RU" sz="4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4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что</a:t>
            </a:r>
            <a:r>
              <a:rPr lang="en-US" altLang="ru-RU" sz="4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4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такое</a:t>
            </a:r>
            <a:r>
              <a:rPr lang="en-US" altLang="ru-RU" sz="4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4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обращение</a:t>
            </a:r>
            <a:endParaRPr lang="en-US" altLang="en-US" sz="4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en-US" altLang="en-US" sz="40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Уметь</a:t>
            </a:r>
            <a:r>
              <a:rPr lang="en-US" altLang="ru-RU" sz="4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4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находить</a:t>
            </a:r>
            <a:r>
              <a:rPr lang="en-US" altLang="ru-RU" sz="4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4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обращения</a:t>
            </a:r>
            <a:r>
              <a:rPr lang="en-US" altLang="ru-RU" sz="4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4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в</a:t>
            </a:r>
            <a:r>
              <a:rPr lang="en-US" altLang="ru-RU" sz="4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4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предложениях</a:t>
            </a:r>
            <a:r>
              <a:rPr lang="en-US" altLang="ru-RU" sz="4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altLang="en-US" sz="4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использовать</a:t>
            </a:r>
            <a:r>
              <a:rPr lang="en-US" altLang="ru-RU" sz="4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4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обращения</a:t>
            </a:r>
            <a:r>
              <a:rPr lang="en-US" altLang="ru-RU" sz="4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4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в</a:t>
            </a:r>
            <a:r>
              <a:rPr lang="en-US" altLang="ru-RU" sz="4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4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речи</a:t>
            </a:r>
            <a:r>
              <a:rPr lang="en-US" altLang="ru-RU" sz="4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altLang="en-US" sz="4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расставлять</a:t>
            </a:r>
            <a:r>
              <a:rPr lang="en-US" altLang="ru-RU" sz="4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4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знаки</a:t>
            </a:r>
            <a:r>
              <a:rPr lang="en-US" altLang="ru-RU" sz="4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4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препинания</a:t>
            </a:r>
            <a:r>
              <a:rPr lang="en-US" altLang="ru-RU" sz="4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4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в</a:t>
            </a:r>
            <a:r>
              <a:rPr lang="en-US" altLang="ru-RU" sz="4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4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предложениях</a:t>
            </a:r>
            <a:r>
              <a:rPr lang="en-US" altLang="ru-RU" sz="4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4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с</a:t>
            </a:r>
            <a:r>
              <a:rPr lang="en-US" altLang="ru-RU" sz="4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4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обращениями</a:t>
            </a:r>
            <a:endParaRPr lang="en-US" altLang="en-US" sz="4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056409" y="871349"/>
            <a:ext cx="9825181" cy="1200329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r>
              <a:rPr lang="ru-RU" sz="7200" b="1" dirty="0">
                <a:solidFill>
                  <a:schemeClr val="accent5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Что такое </a:t>
            </a:r>
            <a:r>
              <a:rPr lang="ru-RU" sz="7200" b="1" i="1" dirty="0">
                <a:solidFill>
                  <a:schemeClr val="accent5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обращение</a:t>
            </a:r>
            <a:r>
              <a:rPr lang="ru-RU" sz="7200" b="1" dirty="0">
                <a:solidFill>
                  <a:schemeClr val="accent5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?</a:t>
            </a:r>
            <a:endParaRPr lang="ru-RU" sz="7200" dirty="0">
              <a:solidFill>
                <a:schemeClr val="accent5">
                  <a:lumMod val="50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3" name="Рисунок 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87425" y="348615"/>
            <a:ext cx="9138920" cy="1316990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7425" y="1948815"/>
            <a:ext cx="9130030" cy="1120775"/>
          </a:xfrm>
          <a:prstGeom prst="rect">
            <a:avLst/>
          </a:prstGeom>
        </p:spPr>
      </p:pic>
      <p:pic>
        <p:nvPicPr>
          <p:cNvPr id="6" name="Рисунок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09980" y="3352800"/>
            <a:ext cx="9016365" cy="2557145"/>
          </a:xfrm>
          <a:prstGeom prst="rect">
            <a:avLst/>
          </a:prstGeom>
        </p:spPr>
      </p:pic>
    </p:spTree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69455" y="147782"/>
            <a:ext cx="11333017" cy="6186309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r>
              <a:rPr lang="ru-RU" sz="4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Прочитайте правило и ответьте </a:t>
            </a:r>
            <a:endParaRPr lang="ru-RU" sz="4400" b="1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ru-RU" sz="4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 вопросы:</a:t>
            </a:r>
            <a:endParaRPr lang="ru-RU" sz="4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l">
              <a:buFont typeface="+mj-lt"/>
              <a:buAutoNum type="arabicPeriod"/>
            </a:pPr>
            <a:r>
              <a:rPr lang="ru-RU" sz="4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Что такое </a:t>
            </a:r>
            <a:r>
              <a:rPr lang="ru-RU" sz="44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обращение</a:t>
            </a:r>
            <a:r>
              <a:rPr lang="ru-RU" sz="4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? </a:t>
            </a:r>
            <a:endParaRPr lang="ru-RU" sz="44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l">
              <a:buFont typeface="+mj-lt"/>
              <a:buAutoNum type="arabicPeriod"/>
            </a:pPr>
            <a:r>
              <a:rPr lang="ru-RU" sz="4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Какой частью речи может быть выражено обращение? </a:t>
            </a:r>
            <a:endParaRPr lang="ru-RU" sz="4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l">
              <a:buFont typeface="+mj-lt"/>
              <a:buAutoNum type="arabicPeriod"/>
            </a:pPr>
            <a:r>
              <a:rPr lang="ru-RU" sz="4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Какая часть речи не может быть обращением?</a:t>
            </a:r>
            <a:endParaRPr lang="ru-RU" sz="4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l">
              <a:buFont typeface="+mj-lt"/>
              <a:buAutoNum type="arabicPeriod"/>
            </a:pPr>
            <a:r>
              <a:rPr lang="ru-RU" sz="4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Почему обращение в предложении не подчёркивают? </a:t>
            </a:r>
            <a:endParaRPr lang="ru-RU" sz="4400" dirty="0"/>
          </a:p>
        </p:txBody>
      </p:sp>
    </p:spTree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70164" y="249381"/>
            <a:ext cx="11397672" cy="1323439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r>
              <a:rPr lang="ru-RU" sz="40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Запишем правило схематично в словарь </a:t>
            </a:r>
            <a:endParaRPr lang="ru-RU" sz="4000" b="1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ru-RU" sz="40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 раздел «Синтаксис»</a:t>
            </a:r>
            <a:endParaRPr lang="ru-RU" sz="4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75259" y="3537222"/>
            <a:ext cx="11397671" cy="769441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r>
              <a:rPr lang="ru-RU" sz="4400" b="1" dirty="0">
                <a:solidFill>
                  <a:schemeClr val="accent5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Местоимение не является обращением.</a:t>
            </a:r>
            <a:endParaRPr lang="ru-RU" sz="4400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65069" y="1976306"/>
            <a:ext cx="11607861" cy="1459345"/>
          </a:xfrm>
          <a:prstGeom prst="rect">
            <a:avLst/>
          </a:prstGeom>
        </p:spPr>
      </p:pic>
      <p:pic>
        <p:nvPicPr>
          <p:cNvPr id="3" name="Рисунок 2"/>
          <p:cNvPicPr>
            <a:picLocks noChangeAspect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25000"/>
                    </a14:imgEffect>
                  </a14:imgLayer>
                </a14:imgProps>
              </a:ext>
            </a:extLst>
          </a:blip>
          <a:srcRect l="72396" t="40663" r="7951" b="30284"/>
          <a:stretch>
            <a:fillRect/>
          </a:stretch>
        </p:blipFill>
        <p:spPr>
          <a:xfrm>
            <a:off x="2156690" y="4408234"/>
            <a:ext cx="2981559" cy="1823876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25000"/>
                    </a14:imgEffect>
                  </a14:imgLayer>
                </a14:imgProps>
              </a:ext>
            </a:extLst>
          </a:blip>
          <a:srcRect l="72396" t="68164" r="7917" b="5579"/>
          <a:stretch>
            <a:fillRect/>
          </a:stretch>
        </p:blipFill>
        <p:spPr>
          <a:xfrm>
            <a:off x="6326909" y="4504075"/>
            <a:ext cx="3131127" cy="1728035"/>
          </a:xfrm>
          <a:prstGeom prst="rect">
            <a:avLst/>
          </a:prstGeom>
        </p:spPr>
      </p:pic>
    </p:spTree>
  </p:cSld>
  <p:clrMapOvr>
    <a:masterClrMapping/>
  </p:clrMapOvr>
  <p:transition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336841" y="411600"/>
            <a:ext cx="11449050" cy="23391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ru-RU" altLang="ru-RU" sz="3200" b="1" i="0" u="sng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Упражнение 896</a:t>
            </a:r>
            <a:endParaRPr kumimoji="0" lang="ru-RU" altLang="ru-RU" sz="3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ru-RU" altLang="ru-RU" sz="3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Переставьте обращения в середину и в конец предложений. Запишите, выделяя обращения нужными знаками препинания.</a:t>
            </a:r>
            <a:endParaRPr kumimoji="0" lang="ru-RU" altLang="ru-RU" sz="3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ru-RU" altLang="ru-RU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1025" name="Рисунок 7"/>
          <p:cNvPicPr>
            <a:picLocks noChangeAspect="1" noChangeArrowheads="1"/>
          </p:cNvPicPr>
          <p:nvPr/>
        </p:nvPicPr>
        <p:blipFill rotWithShape="1"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61" t="41457" r="2422"/>
          <a:stretch>
            <a:fillRect/>
          </a:stretch>
        </p:blipFill>
        <p:spPr bwMode="auto">
          <a:xfrm>
            <a:off x="238125" y="3171824"/>
            <a:ext cx="11294752" cy="2409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spd="med"/>
</p:sld>
</file>

<file path=ppt/theme/theme1.xml><?xml version="1.0" encoding="utf-8"?>
<a:theme xmlns:a="http://schemas.openxmlformats.org/drawingml/2006/main" name="Blue Waves">
  <a:themeElements>
    <a:clrScheme name="Blue Waves 13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66CC"/>
      </a:accent1>
      <a:accent2>
        <a:srgbClr val="3399FF"/>
      </a:accent2>
      <a:accent3>
        <a:srgbClr val="FFFFFF"/>
      </a:accent3>
      <a:accent4>
        <a:srgbClr val="000000"/>
      </a:accent4>
      <a:accent5>
        <a:srgbClr val="AAB8E2"/>
      </a:accent5>
      <a:accent6>
        <a:srgbClr val="2D8AE7"/>
      </a:accent6>
      <a:hlink>
        <a:srgbClr val="CC3300"/>
      </a:hlink>
      <a:folHlink>
        <a:srgbClr val="996600"/>
      </a:folHlink>
    </a:clrScheme>
    <a:fontScheme name="Blue Waves">
      <a:majorFont>
        <a:latin typeface="Arial"/>
        <a:ea typeface="SimSun"/>
        <a:cs typeface=""/>
      </a:majorFont>
      <a:minorFont>
        <a:latin typeface="Arial"/>
        <a:ea typeface="SimSun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0">
          <a:gsLst>
            <a:gs pos="0">
              <a:schemeClr val="accent1"/>
            </a:gs>
            <a:gs pos="100000">
              <a:schemeClr val="accent2"/>
            </a:gs>
          </a:gsLst>
          <a:lin ang="5400000" scaled="1"/>
        </a:gradFill>
        <a:ln w="9525" cap="flat" cmpd="sng" algn="ctr">
          <a:solidFill>
            <a:schemeClr val="accent1"/>
          </a:solidFill>
          <a:prstDash val="solid"/>
          <a:round/>
          <a:headEnd type="none" w="med" len="med"/>
          <a:tailEnd type="none" w="med" len="med"/>
        </a:ln>
      </a:spPr>
      <a:bodyPr vert="horz" wrap="none" lIns="91440" tIns="45720" rIns="91440" bIns="45720" numCol="1" anchor="ctr" anchorCtr="0" compatLnSpc="1"/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zh-CN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SimSun" panose="02010600030101010101" pitchFamily="2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0">
          <a:gsLst>
            <a:gs pos="0">
              <a:schemeClr val="accent1"/>
            </a:gs>
            <a:gs pos="100000">
              <a:schemeClr val="accent2"/>
            </a:gs>
          </a:gsLst>
          <a:lin ang="5400000" scaled="1"/>
        </a:gradFill>
        <a:ln w="9525" cap="flat" cmpd="sng" algn="ctr">
          <a:solidFill>
            <a:schemeClr val="accent1"/>
          </a:solidFill>
          <a:prstDash val="solid"/>
          <a:round/>
          <a:headEnd type="none" w="med" len="med"/>
          <a:tailEnd type="none" w="med" len="med"/>
        </a:ln>
      </a:spPr>
      <a:bodyPr vert="horz" wrap="none" lIns="91440" tIns="45720" rIns="91440" bIns="45720" numCol="1" anchor="ctr" anchorCtr="0" compatLnSpc="1"/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zh-CN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SimSun" panose="02010600030101010101" pitchFamily="2" charset="-122"/>
          </a:defRPr>
        </a:defPPr>
      </a:lstStyle>
    </a:lnDef>
  </a:objectDefaults>
  <a:extraClrSchemeLst>
    <a:extraClrScheme>
      <a:clrScheme name="Blue Wave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 Waves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 Waves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 Waves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 Waves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 Waves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 Waves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 Waves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 Waves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 Waves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 Waves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 Waves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 Waves 13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66CC"/>
        </a:accent1>
        <a:accent2>
          <a:srgbClr val="3399FF"/>
        </a:accent2>
        <a:accent3>
          <a:srgbClr val="FFFFFF"/>
        </a:accent3>
        <a:accent4>
          <a:srgbClr val="000000"/>
        </a:accent4>
        <a:accent5>
          <a:srgbClr val="AAB8E2"/>
        </a:accent5>
        <a:accent6>
          <a:srgbClr val="2D8AE7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21_BasicWhite">
  <a:themeElements>
    <a:clrScheme name="21_BasicWhit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00A2FF"/>
      </a:accent1>
      <a:accent2>
        <a:srgbClr val="16E7CF"/>
      </a:accent2>
      <a:accent3>
        <a:srgbClr val="61D836"/>
      </a:accent3>
      <a:accent4>
        <a:srgbClr val="FFD932"/>
      </a:accent4>
      <a:accent5>
        <a:srgbClr val="FF644E"/>
      </a:accent5>
      <a:accent6>
        <a:srgbClr val="FF42A1"/>
      </a:accent6>
      <a:hlink>
        <a:srgbClr val="0000FF"/>
      </a:hlink>
      <a:folHlink>
        <a:srgbClr val="FF00FF"/>
      </a:folHlink>
    </a:clrScheme>
    <a:fontScheme name="21_BasicWhite">
      <a:majorFont>
        <a:latin typeface="Helvetica Neue"/>
        <a:ea typeface="Helvetica Neue"/>
        <a:cs typeface="Helvetica Neue"/>
      </a:majorFont>
      <a:minorFont>
        <a:latin typeface="Helvetica"/>
        <a:ea typeface="Helvetica"/>
        <a:cs typeface="Helvetica"/>
      </a:minorFont>
    </a:fontScheme>
    <a:fmtScheme name="21_Basic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</a:spPr>
      <a:bodyPr rot="0" spcFirstLastPara="1" vertOverflow="overflow" horzOverflow="overflow" vert="horz" wrap="square" lIns="24834" tIns="24834" rIns="24834" bIns="24834" numCol="1" spcCol="38100" rtlCol="0" anchor="ctr">
        <a:spAutoFit/>
      </a:bodyPr>
      <a:lstStyle>
        <a:defPPr marL="0" marR="0" indent="0" algn="ctr" defTabSz="1191895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1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</a:spPr>
      <a:bodyPr rot="0" spcFirstLastPara="1" vertOverflow="overflow" horzOverflow="overflow" vert="horz" wrap="square" lIns="24834" tIns="24834" rIns="24834" bIns="24834" numCol="1" spcCol="38100" rtlCol="0" anchor="ctr">
        <a:spAutoFit/>
      </a:bodyPr>
      <a:lstStyle>
        <a:defPPr marL="0" marR="0" indent="0" algn="ctr" defTabSz="1191895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1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1347</Words>
  <Application>WPS Presentation</Application>
  <PresentationFormat>Произвольный</PresentationFormat>
  <Paragraphs>63</Paragraphs>
  <Slides>16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11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16</vt:i4>
      </vt:variant>
    </vt:vector>
  </HeadingPairs>
  <TitlesOfParts>
    <vt:vector size="28" baseType="lpstr">
      <vt:lpstr>Arial</vt:lpstr>
      <vt:lpstr>SimSun</vt:lpstr>
      <vt:lpstr>Wingdings</vt:lpstr>
      <vt:lpstr>Helvetica</vt:lpstr>
      <vt:lpstr>Helvetica Neue</vt:lpstr>
      <vt:lpstr>Times New Roman</vt:lpstr>
      <vt:lpstr>Calibri</vt:lpstr>
      <vt:lpstr>Microsoft YaHei</vt:lpstr>
      <vt:lpstr>Arial Unicode MS</vt:lpstr>
      <vt:lpstr>PT Sans</vt:lpstr>
      <vt:lpstr>Segoe Print</vt:lpstr>
      <vt:lpstr>Blue Waves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/>
  <cp:lastModifiedBy>user</cp:lastModifiedBy>
  <cp:revision>17</cp:revision>
  <dcterms:created xsi:type="dcterms:W3CDTF">2025-01-12T21:25:33Z</dcterms:created>
  <dcterms:modified xsi:type="dcterms:W3CDTF">2025-01-12T21:48:25Z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4EED34906A034B87A8F645C63131034E_12</vt:lpwstr>
  </property>
  <property fmtid="{D5CDD505-2E9C-101B-9397-08002B2CF9AE}" pid="3" name="KSOProductBuildVer">
    <vt:lpwstr>1049-12.2.0.19307</vt:lpwstr>
  </property>
</Properties>
</file>